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7e8a2d29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7e8a2d29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a7e8a2d29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a7e8a2d29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7e8a2d293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7e8a2d293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7e8a2d293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a7e8a2d293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a7e8a2d293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a7e8a2d293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r>
              <a:rPr lang="en"/>
              <a:t> to Multiplication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Multiplication is actually just addition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9300"/>
              <a:t>3x4=</a:t>
            </a:r>
            <a:endParaRPr sz="930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5025" y="1152475"/>
            <a:ext cx="5185150" cy="389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 me Multiplication as addition...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1388100" cy="76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000"/>
              <a:t>4x6=</a:t>
            </a:r>
            <a:endParaRPr sz="4000"/>
          </a:p>
        </p:txBody>
      </p:sp>
      <p:sp>
        <p:nvSpPr>
          <p:cNvPr id="69" name="Google Shape;69;p15"/>
          <p:cNvSpPr txBox="1"/>
          <p:nvPr/>
        </p:nvSpPr>
        <p:spPr>
          <a:xfrm>
            <a:off x="2012900" y="1152425"/>
            <a:ext cx="4953300" cy="7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4+4+4+4+4+4 = </a:t>
            </a:r>
            <a:endParaRPr sz="4000"/>
          </a:p>
        </p:txBody>
      </p:sp>
      <p:sp>
        <p:nvSpPr>
          <p:cNvPr id="70" name="Google Shape;70;p15"/>
          <p:cNvSpPr/>
          <p:nvPr/>
        </p:nvSpPr>
        <p:spPr>
          <a:xfrm>
            <a:off x="2080000" y="1253050"/>
            <a:ext cx="905700" cy="572700"/>
          </a:xfrm>
          <a:prstGeom prst="ellipse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/>
        </p:nvSpPr>
        <p:spPr>
          <a:xfrm>
            <a:off x="2348350" y="1901575"/>
            <a:ext cx="413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8</a:t>
            </a:r>
            <a:endParaRPr sz="2700"/>
          </a:p>
        </p:txBody>
      </p:sp>
      <p:sp>
        <p:nvSpPr>
          <p:cNvPr id="72" name="Google Shape;72;p15"/>
          <p:cNvSpPr/>
          <p:nvPr/>
        </p:nvSpPr>
        <p:spPr>
          <a:xfrm>
            <a:off x="3261100" y="1253050"/>
            <a:ext cx="905700" cy="572700"/>
          </a:xfrm>
          <a:prstGeom prst="ellipse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3507100" y="1901575"/>
            <a:ext cx="413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8</a:t>
            </a:r>
            <a:endParaRPr sz="2700"/>
          </a:p>
        </p:txBody>
      </p:sp>
      <p:sp>
        <p:nvSpPr>
          <p:cNvPr id="74" name="Google Shape;74;p15"/>
          <p:cNvSpPr/>
          <p:nvPr/>
        </p:nvSpPr>
        <p:spPr>
          <a:xfrm>
            <a:off x="4442200" y="1240625"/>
            <a:ext cx="905700" cy="572700"/>
          </a:xfrm>
          <a:prstGeom prst="ellipse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5"/>
          <p:cNvSpPr txBox="1"/>
          <p:nvPr/>
        </p:nvSpPr>
        <p:spPr>
          <a:xfrm>
            <a:off x="4665850" y="1901575"/>
            <a:ext cx="413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8</a:t>
            </a:r>
            <a:endParaRPr sz="2700"/>
          </a:p>
        </p:txBody>
      </p:sp>
      <p:sp>
        <p:nvSpPr>
          <p:cNvPr id="76" name="Google Shape;76;p15"/>
          <p:cNvSpPr/>
          <p:nvPr/>
        </p:nvSpPr>
        <p:spPr>
          <a:xfrm>
            <a:off x="2135900" y="1901575"/>
            <a:ext cx="3212100" cy="572700"/>
          </a:xfrm>
          <a:prstGeom prst="ellipse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5"/>
          <p:cNvSpPr txBox="1"/>
          <p:nvPr/>
        </p:nvSpPr>
        <p:spPr>
          <a:xfrm>
            <a:off x="2549625" y="2036225"/>
            <a:ext cx="2627700" cy="2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+"/>
            </a:pPr>
            <a:r>
              <a:rPr lang="en"/>
              <a:t>                          +</a:t>
            </a:r>
            <a:endParaRPr/>
          </a:p>
        </p:txBody>
      </p:sp>
      <p:sp>
        <p:nvSpPr>
          <p:cNvPr id="78" name="Google Shape;78;p15"/>
          <p:cNvSpPr txBox="1"/>
          <p:nvPr/>
        </p:nvSpPr>
        <p:spPr>
          <a:xfrm>
            <a:off x="5904075" y="1286600"/>
            <a:ext cx="1388100" cy="10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 txBox="1"/>
          <p:nvPr/>
        </p:nvSpPr>
        <p:spPr>
          <a:xfrm>
            <a:off x="5959975" y="1275425"/>
            <a:ext cx="1464900" cy="13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24</a:t>
            </a:r>
            <a:endParaRPr sz="4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210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Multiplication is actually skip counting!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151063" y="15214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0000"/>
                </a:solidFill>
              </a:rPr>
              <a:t>4x6=</a:t>
            </a:r>
            <a:endParaRPr sz="4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6"/>
          <p:cNvSpPr txBox="1"/>
          <p:nvPr/>
        </p:nvSpPr>
        <p:spPr>
          <a:xfrm>
            <a:off x="1520900" y="1521425"/>
            <a:ext cx="4953300" cy="7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4+4+4+4+4+4 = </a:t>
            </a:r>
            <a:endParaRPr sz="4000"/>
          </a:p>
        </p:txBody>
      </p:sp>
      <p:sp>
        <p:nvSpPr>
          <p:cNvPr id="87" name="Google Shape;87;p16"/>
          <p:cNvSpPr txBox="1"/>
          <p:nvPr/>
        </p:nvSpPr>
        <p:spPr>
          <a:xfrm>
            <a:off x="2214150" y="783350"/>
            <a:ext cx="413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8</a:t>
            </a:r>
            <a:endParaRPr sz="2700"/>
          </a:p>
        </p:txBody>
      </p:sp>
      <p:sp>
        <p:nvSpPr>
          <p:cNvPr id="88" name="Google Shape;88;p16"/>
          <p:cNvSpPr txBox="1"/>
          <p:nvPr/>
        </p:nvSpPr>
        <p:spPr>
          <a:xfrm>
            <a:off x="5904075" y="1286600"/>
            <a:ext cx="1388100" cy="10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6"/>
          <p:cNvSpPr txBox="1"/>
          <p:nvPr/>
        </p:nvSpPr>
        <p:spPr>
          <a:xfrm>
            <a:off x="5311475" y="1577325"/>
            <a:ext cx="1464900" cy="13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24</a:t>
            </a:r>
            <a:endParaRPr sz="4000"/>
          </a:p>
        </p:txBody>
      </p:sp>
      <p:sp>
        <p:nvSpPr>
          <p:cNvPr id="90" name="Google Shape;90;p16"/>
          <p:cNvSpPr/>
          <p:nvPr/>
        </p:nvSpPr>
        <p:spPr>
          <a:xfrm>
            <a:off x="1733375" y="1322581"/>
            <a:ext cx="592625" cy="254750"/>
          </a:xfrm>
          <a:custGeom>
            <a:rect b="b" l="l" r="r" t="t"/>
            <a:pathLst>
              <a:path extrusionOk="0" h="10190" w="23705">
                <a:moveTo>
                  <a:pt x="0" y="10190"/>
                </a:moveTo>
                <a:cubicBezTo>
                  <a:pt x="596" y="9072"/>
                  <a:pt x="1640" y="5047"/>
                  <a:pt x="3578" y="3481"/>
                </a:cubicBezTo>
                <a:cubicBezTo>
                  <a:pt x="5516" y="1916"/>
                  <a:pt x="8871" y="1244"/>
                  <a:pt x="11629" y="797"/>
                </a:cubicBezTo>
                <a:cubicBezTo>
                  <a:pt x="14387" y="350"/>
                  <a:pt x="18113" y="-694"/>
                  <a:pt x="20126" y="797"/>
                </a:cubicBezTo>
                <a:cubicBezTo>
                  <a:pt x="22139" y="2288"/>
                  <a:pt x="23109" y="8252"/>
                  <a:pt x="23705" y="9743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Google Shape;91;p16"/>
          <p:cNvSpPr/>
          <p:nvPr/>
        </p:nvSpPr>
        <p:spPr>
          <a:xfrm>
            <a:off x="2326000" y="1322581"/>
            <a:ext cx="592625" cy="254750"/>
          </a:xfrm>
          <a:custGeom>
            <a:rect b="b" l="l" r="r" t="t"/>
            <a:pathLst>
              <a:path extrusionOk="0" h="10190" w="23705">
                <a:moveTo>
                  <a:pt x="0" y="10190"/>
                </a:moveTo>
                <a:cubicBezTo>
                  <a:pt x="596" y="9072"/>
                  <a:pt x="1640" y="5047"/>
                  <a:pt x="3578" y="3481"/>
                </a:cubicBezTo>
                <a:cubicBezTo>
                  <a:pt x="5516" y="1916"/>
                  <a:pt x="8871" y="1244"/>
                  <a:pt x="11629" y="797"/>
                </a:cubicBezTo>
                <a:cubicBezTo>
                  <a:pt x="14387" y="350"/>
                  <a:pt x="18113" y="-694"/>
                  <a:pt x="20126" y="797"/>
                </a:cubicBezTo>
                <a:cubicBezTo>
                  <a:pt x="22139" y="2288"/>
                  <a:pt x="23109" y="8252"/>
                  <a:pt x="23705" y="9743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2" name="Google Shape;92;p16"/>
          <p:cNvSpPr/>
          <p:nvPr/>
        </p:nvSpPr>
        <p:spPr>
          <a:xfrm>
            <a:off x="2918625" y="1322581"/>
            <a:ext cx="592625" cy="254750"/>
          </a:xfrm>
          <a:custGeom>
            <a:rect b="b" l="l" r="r" t="t"/>
            <a:pathLst>
              <a:path extrusionOk="0" h="10190" w="23705">
                <a:moveTo>
                  <a:pt x="0" y="10190"/>
                </a:moveTo>
                <a:cubicBezTo>
                  <a:pt x="596" y="9072"/>
                  <a:pt x="1640" y="5047"/>
                  <a:pt x="3578" y="3481"/>
                </a:cubicBezTo>
                <a:cubicBezTo>
                  <a:pt x="5516" y="1916"/>
                  <a:pt x="8871" y="1244"/>
                  <a:pt x="11629" y="797"/>
                </a:cubicBezTo>
                <a:cubicBezTo>
                  <a:pt x="14387" y="350"/>
                  <a:pt x="18113" y="-694"/>
                  <a:pt x="20126" y="797"/>
                </a:cubicBezTo>
                <a:cubicBezTo>
                  <a:pt x="22139" y="2288"/>
                  <a:pt x="23109" y="8252"/>
                  <a:pt x="23705" y="9743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Google Shape;93;p16"/>
          <p:cNvSpPr/>
          <p:nvPr/>
        </p:nvSpPr>
        <p:spPr>
          <a:xfrm>
            <a:off x="3511250" y="1322581"/>
            <a:ext cx="592625" cy="254750"/>
          </a:xfrm>
          <a:custGeom>
            <a:rect b="b" l="l" r="r" t="t"/>
            <a:pathLst>
              <a:path extrusionOk="0" h="10190" w="23705">
                <a:moveTo>
                  <a:pt x="0" y="10190"/>
                </a:moveTo>
                <a:cubicBezTo>
                  <a:pt x="596" y="9072"/>
                  <a:pt x="1640" y="5047"/>
                  <a:pt x="3578" y="3481"/>
                </a:cubicBezTo>
                <a:cubicBezTo>
                  <a:pt x="5516" y="1916"/>
                  <a:pt x="8871" y="1244"/>
                  <a:pt x="11629" y="797"/>
                </a:cubicBezTo>
                <a:cubicBezTo>
                  <a:pt x="14387" y="350"/>
                  <a:pt x="18113" y="-694"/>
                  <a:pt x="20126" y="797"/>
                </a:cubicBezTo>
                <a:cubicBezTo>
                  <a:pt x="22139" y="2288"/>
                  <a:pt x="23109" y="8252"/>
                  <a:pt x="23705" y="9743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4" name="Google Shape;94;p16"/>
          <p:cNvSpPr/>
          <p:nvPr/>
        </p:nvSpPr>
        <p:spPr>
          <a:xfrm>
            <a:off x="4115038" y="1322581"/>
            <a:ext cx="592625" cy="254750"/>
          </a:xfrm>
          <a:custGeom>
            <a:rect b="b" l="l" r="r" t="t"/>
            <a:pathLst>
              <a:path extrusionOk="0" h="10190" w="23705">
                <a:moveTo>
                  <a:pt x="0" y="10190"/>
                </a:moveTo>
                <a:cubicBezTo>
                  <a:pt x="596" y="9072"/>
                  <a:pt x="1640" y="5047"/>
                  <a:pt x="3578" y="3481"/>
                </a:cubicBezTo>
                <a:cubicBezTo>
                  <a:pt x="5516" y="1916"/>
                  <a:pt x="8871" y="1244"/>
                  <a:pt x="11629" y="797"/>
                </a:cubicBezTo>
                <a:cubicBezTo>
                  <a:pt x="14387" y="350"/>
                  <a:pt x="18113" y="-694"/>
                  <a:pt x="20126" y="797"/>
                </a:cubicBezTo>
                <a:cubicBezTo>
                  <a:pt x="22139" y="2288"/>
                  <a:pt x="23109" y="8252"/>
                  <a:pt x="23705" y="9743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5" name="Google Shape;95;p16"/>
          <p:cNvSpPr txBox="1"/>
          <p:nvPr/>
        </p:nvSpPr>
        <p:spPr>
          <a:xfrm>
            <a:off x="2689375" y="783350"/>
            <a:ext cx="592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12</a:t>
            </a:r>
            <a:endParaRPr sz="2700"/>
          </a:p>
        </p:txBody>
      </p:sp>
      <p:sp>
        <p:nvSpPr>
          <p:cNvPr id="96" name="Google Shape;96;p16"/>
          <p:cNvSpPr txBox="1"/>
          <p:nvPr/>
        </p:nvSpPr>
        <p:spPr>
          <a:xfrm>
            <a:off x="3175738" y="794550"/>
            <a:ext cx="682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16</a:t>
            </a:r>
            <a:endParaRPr sz="2700"/>
          </a:p>
        </p:txBody>
      </p:sp>
      <p:sp>
        <p:nvSpPr>
          <p:cNvPr id="97" name="Google Shape;97;p16"/>
          <p:cNvSpPr txBox="1"/>
          <p:nvPr/>
        </p:nvSpPr>
        <p:spPr>
          <a:xfrm>
            <a:off x="3874405" y="794550"/>
            <a:ext cx="592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20</a:t>
            </a:r>
            <a:endParaRPr sz="2700"/>
          </a:p>
        </p:txBody>
      </p:sp>
      <p:sp>
        <p:nvSpPr>
          <p:cNvPr id="98" name="Google Shape;98;p16"/>
          <p:cNvSpPr txBox="1"/>
          <p:nvPr/>
        </p:nvSpPr>
        <p:spPr>
          <a:xfrm>
            <a:off x="4500800" y="866025"/>
            <a:ext cx="682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24</a:t>
            </a:r>
            <a:endParaRPr sz="27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/>
          <p:nvPr>
            <p:ph type="title"/>
          </p:nvPr>
        </p:nvSpPr>
        <p:spPr>
          <a:xfrm>
            <a:off x="311700" y="210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 me </a:t>
            </a:r>
            <a:r>
              <a:rPr lang="en"/>
              <a:t>Multiplication as skip counting!</a:t>
            </a:r>
            <a:endParaRPr/>
          </a:p>
        </p:txBody>
      </p:sp>
      <p:sp>
        <p:nvSpPr>
          <p:cNvPr id="104" name="Google Shape;104;p17"/>
          <p:cNvSpPr txBox="1"/>
          <p:nvPr>
            <p:ph idx="1" type="body"/>
          </p:nvPr>
        </p:nvSpPr>
        <p:spPr>
          <a:xfrm>
            <a:off x="151063" y="15214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0000"/>
                </a:solidFill>
              </a:rPr>
              <a:t>5x7</a:t>
            </a:r>
            <a:r>
              <a:rPr lang="en" sz="4000">
                <a:solidFill>
                  <a:srgbClr val="000000"/>
                </a:solidFill>
              </a:rPr>
              <a:t>=</a:t>
            </a:r>
            <a:endParaRPr sz="4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7"/>
          <p:cNvSpPr txBox="1"/>
          <p:nvPr/>
        </p:nvSpPr>
        <p:spPr>
          <a:xfrm>
            <a:off x="1520900" y="1521425"/>
            <a:ext cx="4953300" cy="7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5</a:t>
            </a:r>
            <a:r>
              <a:rPr lang="en" sz="4000"/>
              <a:t>+5+5+5+5+5+5 = </a:t>
            </a:r>
            <a:endParaRPr sz="4000"/>
          </a:p>
        </p:txBody>
      </p:sp>
      <p:sp>
        <p:nvSpPr>
          <p:cNvPr id="106" name="Google Shape;106;p17"/>
          <p:cNvSpPr txBox="1"/>
          <p:nvPr/>
        </p:nvSpPr>
        <p:spPr>
          <a:xfrm>
            <a:off x="2096725" y="783350"/>
            <a:ext cx="592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10</a:t>
            </a:r>
            <a:endParaRPr sz="2700"/>
          </a:p>
        </p:txBody>
      </p:sp>
      <p:sp>
        <p:nvSpPr>
          <p:cNvPr id="107" name="Google Shape;107;p17"/>
          <p:cNvSpPr txBox="1"/>
          <p:nvPr/>
        </p:nvSpPr>
        <p:spPr>
          <a:xfrm>
            <a:off x="5904075" y="1286600"/>
            <a:ext cx="1388100" cy="10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7"/>
          <p:cNvSpPr txBox="1"/>
          <p:nvPr/>
        </p:nvSpPr>
        <p:spPr>
          <a:xfrm>
            <a:off x="6114800" y="1577325"/>
            <a:ext cx="1464900" cy="13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35</a:t>
            </a:r>
            <a:endParaRPr sz="4000"/>
          </a:p>
        </p:txBody>
      </p:sp>
      <p:sp>
        <p:nvSpPr>
          <p:cNvPr id="109" name="Google Shape;109;p17"/>
          <p:cNvSpPr/>
          <p:nvPr/>
        </p:nvSpPr>
        <p:spPr>
          <a:xfrm>
            <a:off x="1733375" y="1322581"/>
            <a:ext cx="592625" cy="254750"/>
          </a:xfrm>
          <a:custGeom>
            <a:rect b="b" l="l" r="r" t="t"/>
            <a:pathLst>
              <a:path extrusionOk="0" h="10190" w="23705">
                <a:moveTo>
                  <a:pt x="0" y="10190"/>
                </a:moveTo>
                <a:cubicBezTo>
                  <a:pt x="596" y="9072"/>
                  <a:pt x="1640" y="5047"/>
                  <a:pt x="3578" y="3481"/>
                </a:cubicBezTo>
                <a:cubicBezTo>
                  <a:pt x="5516" y="1916"/>
                  <a:pt x="8871" y="1244"/>
                  <a:pt x="11629" y="797"/>
                </a:cubicBezTo>
                <a:cubicBezTo>
                  <a:pt x="14387" y="350"/>
                  <a:pt x="18113" y="-694"/>
                  <a:pt x="20126" y="797"/>
                </a:cubicBezTo>
                <a:cubicBezTo>
                  <a:pt x="22139" y="2288"/>
                  <a:pt x="23109" y="8252"/>
                  <a:pt x="23705" y="9743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0" name="Google Shape;110;p17"/>
          <p:cNvSpPr/>
          <p:nvPr/>
        </p:nvSpPr>
        <p:spPr>
          <a:xfrm>
            <a:off x="2326000" y="1322581"/>
            <a:ext cx="592625" cy="254750"/>
          </a:xfrm>
          <a:custGeom>
            <a:rect b="b" l="l" r="r" t="t"/>
            <a:pathLst>
              <a:path extrusionOk="0" h="10190" w="23705">
                <a:moveTo>
                  <a:pt x="0" y="10190"/>
                </a:moveTo>
                <a:cubicBezTo>
                  <a:pt x="596" y="9072"/>
                  <a:pt x="1640" y="5047"/>
                  <a:pt x="3578" y="3481"/>
                </a:cubicBezTo>
                <a:cubicBezTo>
                  <a:pt x="5516" y="1916"/>
                  <a:pt x="8871" y="1244"/>
                  <a:pt x="11629" y="797"/>
                </a:cubicBezTo>
                <a:cubicBezTo>
                  <a:pt x="14387" y="350"/>
                  <a:pt x="18113" y="-694"/>
                  <a:pt x="20126" y="797"/>
                </a:cubicBezTo>
                <a:cubicBezTo>
                  <a:pt x="22139" y="2288"/>
                  <a:pt x="23109" y="8252"/>
                  <a:pt x="23705" y="9743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" name="Google Shape;111;p17"/>
          <p:cNvSpPr/>
          <p:nvPr/>
        </p:nvSpPr>
        <p:spPr>
          <a:xfrm>
            <a:off x="2918625" y="1322581"/>
            <a:ext cx="592625" cy="254750"/>
          </a:xfrm>
          <a:custGeom>
            <a:rect b="b" l="l" r="r" t="t"/>
            <a:pathLst>
              <a:path extrusionOk="0" h="10190" w="23705">
                <a:moveTo>
                  <a:pt x="0" y="10190"/>
                </a:moveTo>
                <a:cubicBezTo>
                  <a:pt x="596" y="9072"/>
                  <a:pt x="1640" y="5047"/>
                  <a:pt x="3578" y="3481"/>
                </a:cubicBezTo>
                <a:cubicBezTo>
                  <a:pt x="5516" y="1916"/>
                  <a:pt x="8871" y="1244"/>
                  <a:pt x="11629" y="797"/>
                </a:cubicBezTo>
                <a:cubicBezTo>
                  <a:pt x="14387" y="350"/>
                  <a:pt x="18113" y="-694"/>
                  <a:pt x="20126" y="797"/>
                </a:cubicBezTo>
                <a:cubicBezTo>
                  <a:pt x="22139" y="2288"/>
                  <a:pt x="23109" y="8252"/>
                  <a:pt x="23705" y="9743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2" name="Google Shape;112;p17"/>
          <p:cNvSpPr/>
          <p:nvPr/>
        </p:nvSpPr>
        <p:spPr>
          <a:xfrm>
            <a:off x="3511250" y="1322581"/>
            <a:ext cx="592625" cy="254750"/>
          </a:xfrm>
          <a:custGeom>
            <a:rect b="b" l="l" r="r" t="t"/>
            <a:pathLst>
              <a:path extrusionOk="0" h="10190" w="23705">
                <a:moveTo>
                  <a:pt x="0" y="10190"/>
                </a:moveTo>
                <a:cubicBezTo>
                  <a:pt x="596" y="9072"/>
                  <a:pt x="1640" y="5047"/>
                  <a:pt x="3578" y="3481"/>
                </a:cubicBezTo>
                <a:cubicBezTo>
                  <a:pt x="5516" y="1916"/>
                  <a:pt x="8871" y="1244"/>
                  <a:pt x="11629" y="797"/>
                </a:cubicBezTo>
                <a:cubicBezTo>
                  <a:pt x="14387" y="350"/>
                  <a:pt x="18113" y="-694"/>
                  <a:pt x="20126" y="797"/>
                </a:cubicBezTo>
                <a:cubicBezTo>
                  <a:pt x="22139" y="2288"/>
                  <a:pt x="23109" y="8252"/>
                  <a:pt x="23705" y="9743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3" name="Google Shape;113;p17"/>
          <p:cNvSpPr/>
          <p:nvPr/>
        </p:nvSpPr>
        <p:spPr>
          <a:xfrm>
            <a:off x="4115038" y="1322581"/>
            <a:ext cx="592625" cy="254750"/>
          </a:xfrm>
          <a:custGeom>
            <a:rect b="b" l="l" r="r" t="t"/>
            <a:pathLst>
              <a:path extrusionOk="0" h="10190" w="23705">
                <a:moveTo>
                  <a:pt x="0" y="10190"/>
                </a:moveTo>
                <a:cubicBezTo>
                  <a:pt x="596" y="9072"/>
                  <a:pt x="1640" y="5047"/>
                  <a:pt x="3578" y="3481"/>
                </a:cubicBezTo>
                <a:cubicBezTo>
                  <a:pt x="5516" y="1916"/>
                  <a:pt x="8871" y="1244"/>
                  <a:pt x="11629" y="797"/>
                </a:cubicBezTo>
                <a:cubicBezTo>
                  <a:pt x="14387" y="350"/>
                  <a:pt x="18113" y="-694"/>
                  <a:pt x="20126" y="797"/>
                </a:cubicBezTo>
                <a:cubicBezTo>
                  <a:pt x="22139" y="2288"/>
                  <a:pt x="23109" y="8252"/>
                  <a:pt x="23705" y="9743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4" name="Google Shape;114;p17"/>
          <p:cNvSpPr txBox="1"/>
          <p:nvPr/>
        </p:nvSpPr>
        <p:spPr>
          <a:xfrm>
            <a:off x="2689375" y="783350"/>
            <a:ext cx="592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15</a:t>
            </a:r>
            <a:endParaRPr sz="2700"/>
          </a:p>
        </p:txBody>
      </p:sp>
      <p:sp>
        <p:nvSpPr>
          <p:cNvPr id="115" name="Google Shape;115;p17"/>
          <p:cNvSpPr txBox="1"/>
          <p:nvPr/>
        </p:nvSpPr>
        <p:spPr>
          <a:xfrm>
            <a:off x="3175738" y="794550"/>
            <a:ext cx="682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20</a:t>
            </a:r>
            <a:endParaRPr sz="2700"/>
          </a:p>
        </p:txBody>
      </p:sp>
      <p:sp>
        <p:nvSpPr>
          <p:cNvPr id="116" name="Google Shape;116;p17"/>
          <p:cNvSpPr txBox="1"/>
          <p:nvPr/>
        </p:nvSpPr>
        <p:spPr>
          <a:xfrm>
            <a:off x="3874405" y="794550"/>
            <a:ext cx="592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25</a:t>
            </a:r>
            <a:endParaRPr sz="2700"/>
          </a:p>
        </p:txBody>
      </p:sp>
      <p:sp>
        <p:nvSpPr>
          <p:cNvPr id="117" name="Google Shape;117;p17"/>
          <p:cNvSpPr txBox="1"/>
          <p:nvPr/>
        </p:nvSpPr>
        <p:spPr>
          <a:xfrm>
            <a:off x="4500800" y="866025"/>
            <a:ext cx="682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30</a:t>
            </a:r>
            <a:endParaRPr sz="2700"/>
          </a:p>
        </p:txBody>
      </p:sp>
      <p:sp>
        <p:nvSpPr>
          <p:cNvPr id="118" name="Google Shape;118;p17"/>
          <p:cNvSpPr/>
          <p:nvPr/>
        </p:nvSpPr>
        <p:spPr>
          <a:xfrm>
            <a:off x="4707650" y="1322581"/>
            <a:ext cx="592625" cy="254750"/>
          </a:xfrm>
          <a:custGeom>
            <a:rect b="b" l="l" r="r" t="t"/>
            <a:pathLst>
              <a:path extrusionOk="0" h="10190" w="23705">
                <a:moveTo>
                  <a:pt x="0" y="10190"/>
                </a:moveTo>
                <a:cubicBezTo>
                  <a:pt x="596" y="9072"/>
                  <a:pt x="1640" y="5047"/>
                  <a:pt x="3578" y="3481"/>
                </a:cubicBezTo>
                <a:cubicBezTo>
                  <a:pt x="5516" y="1916"/>
                  <a:pt x="8871" y="1244"/>
                  <a:pt x="11629" y="797"/>
                </a:cubicBezTo>
                <a:cubicBezTo>
                  <a:pt x="14387" y="350"/>
                  <a:pt x="18113" y="-694"/>
                  <a:pt x="20126" y="797"/>
                </a:cubicBezTo>
                <a:cubicBezTo>
                  <a:pt x="22139" y="2288"/>
                  <a:pt x="23109" y="8252"/>
                  <a:pt x="23705" y="9743"/>
                </a:cubicBezTo>
              </a:path>
            </a:pathLst>
          </a:cu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9" name="Google Shape;119;p17"/>
          <p:cNvSpPr txBox="1"/>
          <p:nvPr/>
        </p:nvSpPr>
        <p:spPr>
          <a:xfrm>
            <a:off x="5059425" y="866038"/>
            <a:ext cx="682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35</a:t>
            </a:r>
            <a:endParaRPr sz="27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strategy works for you?</a:t>
            </a:r>
            <a:endParaRPr/>
          </a:p>
        </p:txBody>
      </p:sp>
      <p:sp>
        <p:nvSpPr>
          <p:cNvPr id="125" name="Google Shape;12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Try these…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2x6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4X9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3x3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